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D578E3-757C-4A83-49BD-6F852A7165A2}" v="37" dt="2022-07-22T14:00:13.425"/>
    <p1510:client id="{1CBF0D30-C796-9C28-19EF-66CC7C1A12BC}" v="43" dt="2022-06-27T07:53:16.330"/>
    <p1510:client id="{5F374C94-E7E5-1CB1-5FDD-771310FC5300}" v="73" dt="2022-06-21T12:49:18.844"/>
    <p1510:client id="{6DC9D7CF-AD3E-A31F-8BB8-A698CBBE7ADF}" v="64" dt="2022-06-21T12:00:52.5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5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 Talliss-Foster" userId="S::s.talliss-foster@worc.ac.uk::ff3bd1ba-1927-4f5f-902f-4149afe44c6a" providerId="AD" clId="Web-{1CBF0D30-C796-9C28-19EF-66CC7C1A12BC}"/>
    <pc:docChg chg="modSld">
      <pc:chgData name="Steph Talliss-Foster" userId="S::s.talliss-foster@worc.ac.uk::ff3bd1ba-1927-4f5f-902f-4149afe44c6a" providerId="AD" clId="Web-{1CBF0D30-C796-9C28-19EF-66CC7C1A12BC}" dt="2022-06-27T07:53:16.330" v="42" actId="20577"/>
      <pc:docMkLst>
        <pc:docMk/>
      </pc:docMkLst>
      <pc:sldChg chg="addSp modSp">
        <pc:chgData name="Steph Talliss-Foster" userId="S::s.talliss-foster@worc.ac.uk::ff3bd1ba-1927-4f5f-902f-4149afe44c6a" providerId="AD" clId="Web-{1CBF0D30-C796-9C28-19EF-66CC7C1A12BC}" dt="2022-06-27T07:53:16.330" v="42" actId="20577"/>
        <pc:sldMkLst>
          <pc:docMk/>
          <pc:sldMk cId="3601142866" sldId="256"/>
        </pc:sldMkLst>
        <pc:spChg chg="add mod">
          <ac:chgData name="Steph Talliss-Foster" userId="S::s.talliss-foster@worc.ac.uk::ff3bd1ba-1927-4f5f-902f-4149afe44c6a" providerId="AD" clId="Web-{1CBF0D30-C796-9C28-19EF-66CC7C1A12BC}" dt="2022-06-27T07:53:16.330" v="42" actId="20577"/>
          <ac:spMkLst>
            <pc:docMk/>
            <pc:sldMk cId="3601142866" sldId="256"/>
            <ac:spMk id="2" creationId="{AB4B0BD7-3C16-0A99-7628-FB31E3C83ADA}"/>
          </ac:spMkLst>
        </pc:spChg>
        <pc:spChg chg="mod">
          <ac:chgData name="Steph Talliss-Foster" userId="S::s.talliss-foster@worc.ac.uk::ff3bd1ba-1927-4f5f-902f-4149afe44c6a" providerId="AD" clId="Web-{1CBF0D30-C796-9C28-19EF-66CC7C1A12BC}" dt="2022-06-27T07:52:42.469" v="15" actId="1076"/>
          <ac:spMkLst>
            <pc:docMk/>
            <pc:sldMk cId="3601142866" sldId="256"/>
            <ac:spMk id="4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1CBF0D30-C796-9C28-19EF-66CC7C1A12BC}" dt="2022-06-27T07:52:42.469" v="16" actId="1076"/>
          <ac:spMkLst>
            <pc:docMk/>
            <pc:sldMk cId="3601142866" sldId="256"/>
            <ac:spMk id="6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1CBF0D30-C796-9C28-19EF-66CC7C1A12BC}" dt="2022-06-27T07:52:42.485" v="17" actId="1076"/>
          <ac:spMkLst>
            <pc:docMk/>
            <pc:sldMk cId="3601142866" sldId="256"/>
            <ac:spMk id="10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1CBF0D30-C796-9C28-19EF-66CC7C1A12BC}" dt="2022-06-27T07:52:42.501" v="18" actId="1076"/>
          <ac:spMkLst>
            <pc:docMk/>
            <pc:sldMk cId="3601142866" sldId="256"/>
            <ac:spMk id="12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1CBF0D30-C796-9C28-19EF-66CC7C1A12BC}" dt="2022-06-27T07:52:42.516" v="20" actId="1076"/>
          <ac:spMkLst>
            <pc:docMk/>
            <pc:sldMk cId="3601142866" sldId="256"/>
            <ac:spMk id="14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1CBF0D30-C796-9C28-19EF-66CC7C1A12BC}" dt="2022-06-27T07:52:42.548" v="22" actId="1076"/>
          <ac:spMkLst>
            <pc:docMk/>
            <pc:sldMk cId="3601142866" sldId="256"/>
            <ac:spMk id="16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1CBF0D30-C796-9C28-19EF-66CC7C1A12BC}" dt="2022-06-27T07:52:42.563" v="24" actId="1076"/>
          <ac:spMkLst>
            <pc:docMk/>
            <pc:sldMk cId="3601142866" sldId="256"/>
            <ac:spMk id="19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1CBF0D30-C796-9C28-19EF-66CC7C1A12BC}" dt="2022-06-27T07:52:42.594" v="26" actId="1076"/>
          <ac:spMkLst>
            <pc:docMk/>
            <pc:sldMk cId="3601142866" sldId="256"/>
            <ac:spMk id="21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1CBF0D30-C796-9C28-19EF-66CC7C1A12BC}" dt="2022-06-27T07:52:42.610" v="28" actId="1076"/>
          <ac:spMkLst>
            <pc:docMk/>
            <pc:sldMk cId="3601142866" sldId="256"/>
            <ac:spMk id="23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1CBF0D30-C796-9C28-19EF-66CC7C1A12BC}" dt="2022-06-27T07:52:42.626" v="30" actId="1076"/>
          <ac:spMkLst>
            <pc:docMk/>
            <pc:sldMk cId="3601142866" sldId="256"/>
            <ac:spMk id="25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1CBF0D30-C796-9C28-19EF-66CC7C1A12BC}" dt="2022-06-27T07:52:42.657" v="32" actId="1076"/>
          <ac:spMkLst>
            <pc:docMk/>
            <pc:sldMk cId="3601142866" sldId="256"/>
            <ac:spMk id="29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1CBF0D30-C796-9C28-19EF-66CC7C1A12BC}" dt="2022-06-27T07:52:42.688" v="36" actId="1076"/>
          <ac:spMkLst>
            <pc:docMk/>
            <pc:sldMk cId="3601142866" sldId="256"/>
            <ac:spMk id="42" creationId="{00000000-0000-0000-0000-000000000000}"/>
          </ac:spMkLst>
        </pc:spChg>
        <pc:cxnChg chg="mod">
          <ac:chgData name="Steph Talliss-Foster" userId="S::s.talliss-foster@worc.ac.uk::ff3bd1ba-1927-4f5f-902f-4149afe44c6a" providerId="AD" clId="Web-{1CBF0D30-C796-9C28-19EF-66CC7C1A12BC}" dt="2022-06-27T07:52:42.516" v="19" actId="1076"/>
          <ac:cxnSpMkLst>
            <pc:docMk/>
            <pc:sldMk cId="3601142866" sldId="256"/>
            <ac:cxnSpMk id="13" creationId="{00000000-0000-0000-0000-000000000000}"/>
          </ac:cxnSpMkLst>
        </pc:cxnChg>
        <pc:cxnChg chg="mod">
          <ac:chgData name="Steph Talliss-Foster" userId="S::s.talliss-foster@worc.ac.uk::ff3bd1ba-1927-4f5f-902f-4149afe44c6a" providerId="AD" clId="Web-{1CBF0D30-C796-9C28-19EF-66CC7C1A12BC}" dt="2022-06-27T07:52:42.532" v="21" actId="1076"/>
          <ac:cxnSpMkLst>
            <pc:docMk/>
            <pc:sldMk cId="3601142866" sldId="256"/>
            <ac:cxnSpMk id="15" creationId="{00000000-0000-0000-0000-000000000000}"/>
          </ac:cxnSpMkLst>
        </pc:cxnChg>
        <pc:cxnChg chg="mod">
          <ac:chgData name="Steph Talliss-Foster" userId="S::s.talliss-foster@worc.ac.uk::ff3bd1ba-1927-4f5f-902f-4149afe44c6a" providerId="AD" clId="Web-{1CBF0D30-C796-9C28-19EF-66CC7C1A12BC}" dt="2022-06-27T07:52:42.548" v="23" actId="1076"/>
          <ac:cxnSpMkLst>
            <pc:docMk/>
            <pc:sldMk cId="3601142866" sldId="256"/>
            <ac:cxnSpMk id="17" creationId="{00000000-0000-0000-0000-000000000000}"/>
          </ac:cxnSpMkLst>
        </pc:cxnChg>
        <pc:cxnChg chg="mod">
          <ac:chgData name="Steph Talliss-Foster" userId="S::s.talliss-foster@worc.ac.uk::ff3bd1ba-1927-4f5f-902f-4149afe44c6a" providerId="AD" clId="Web-{1CBF0D30-C796-9C28-19EF-66CC7C1A12BC}" dt="2022-06-27T07:52:42.579" v="25" actId="1076"/>
          <ac:cxnSpMkLst>
            <pc:docMk/>
            <pc:sldMk cId="3601142866" sldId="256"/>
            <ac:cxnSpMk id="20" creationId="{00000000-0000-0000-0000-000000000000}"/>
          </ac:cxnSpMkLst>
        </pc:cxnChg>
        <pc:cxnChg chg="mod">
          <ac:chgData name="Steph Talliss-Foster" userId="S::s.talliss-foster@worc.ac.uk::ff3bd1ba-1927-4f5f-902f-4149afe44c6a" providerId="AD" clId="Web-{1CBF0D30-C796-9C28-19EF-66CC7C1A12BC}" dt="2022-06-27T07:52:42.594" v="27" actId="1076"/>
          <ac:cxnSpMkLst>
            <pc:docMk/>
            <pc:sldMk cId="3601142866" sldId="256"/>
            <ac:cxnSpMk id="22" creationId="{00000000-0000-0000-0000-000000000000}"/>
          </ac:cxnSpMkLst>
        </pc:cxnChg>
        <pc:cxnChg chg="mod">
          <ac:chgData name="Steph Talliss-Foster" userId="S::s.talliss-foster@worc.ac.uk::ff3bd1ba-1927-4f5f-902f-4149afe44c6a" providerId="AD" clId="Web-{1CBF0D30-C796-9C28-19EF-66CC7C1A12BC}" dt="2022-06-27T07:52:42.626" v="29" actId="1076"/>
          <ac:cxnSpMkLst>
            <pc:docMk/>
            <pc:sldMk cId="3601142866" sldId="256"/>
            <ac:cxnSpMk id="24" creationId="{00000000-0000-0000-0000-000000000000}"/>
          </ac:cxnSpMkLst>
        </pc:cxnChg>
        <pc:cxnChg chg="mod">
          <ac:chgData name="Steph Talliss-Foster" userId="S::s.talliss-foster@worc.ac.uk::ff3bd1ba-1927-4f5f-902f-4149afe44c6a" providerId="AD" clId="Web-{1CBF0D30-C796-9C28-19EF-66CC7C1A12BC}" dt="2022-06-27T07:52:42.641" v="31" actId="1076"/>
          <ac:cxnSpMkLst>
            <pc:docMk/>
            <pc:sldMk cId="3601142866" sldId="256"/>
            <ac:cxnSpMk id="26" creationId="{00000000-0000-0000-0000-000000000000}"/>
          </ac:cxnSpMkLst>
        </pc:cxnChg>
        <pc:cxnChg chg="mod">
          <ac:chgData name="Steph Talliss-Foster" userId="S::s.talliss-foster@worc.ac.uk::ff3bd1ba-1927-4f5f-902f-4149afe44c6a" providerId="AD" clId="Web-{1CBF0D30-C796-9C28-19EF-66CC7C1A12BC}" dt="2022-06-27T07:52:42.657" v="33" actId="1076"/>
          <ac:cxnSpMkLst>
            <pc:docMk/>
            <pc:sldMk cId="3601142866" sldId="256"/>
            <ac:cxnSpMk id="36" creationId="{00000000-0000-0000-0000-000000000000}"/>
          </ac:cxnSpMkLst>
        </pc:cxnChg>
        <pc:cxnChg chg="mod">
          <ac:chgData name="Steph Talliss-Foster" userId="S::s.talliss-foster@worc.ac.uk::ff3bd1ba-1927-4f5f-902f-4149afe44c6a" providerId="AD" clId="Web-{1CBF0D30-C796-9C28-19EF-66CC7C1A12BC}" dt="2022-06-27T07:52:42.673" v="34" actId="1076"/>
          <ac:cxnSpMkLst>
            <pc:docMk/>
            <pc:sldMk cId="3601142866" sldId="256"/>
            <ac:cxnSpMk id="38" creationId="{00000000-0000-0000-0000-000000000000}"/>
          </ac:cxnSpMkLst>
        </pc:cxnChg>
        <pc:cxnChg chg="mod">
          <ac:chgData name="Steph Talliss-Foster" userId="S::s.talliss-foster@worc.ac.uk::ff3bd1ba-1927-4f5f-902f-4149afe44c6a" providerId="AD" clId="Web-{1CBF0D30-C796-9C28-19EF-66CC7C1A12BC}" dt="2022-06-27T07:52:42.688" v="35" actId="1076"/>
          <ac:cxnSpMkLst>
            <pc:docMk/>
            <pc:sldMk cId="3601142866" sldId="256"/>
            <ac:cxnSpMk id="41" creationId="{00000000-0000-0000-0000-000000000000}"/>
          </ac:cxnSpMkLst>
        </pc:cxnChg>
      </pc:sldChg>
    </pc:docChg>
  </pc:docChgLst>
  <pc:docChgLst>
    <pc:chgData name="Steph Talliss-Foster" userId="S::s.talliss-foster@worc.ac.uk::ff3bd1ba-1927-4f5f-902f-4149afe44c6a" providerId="AD" clId="Web-{0FD578E3-757C-4A83-49BD-6F852A7165A2}"/>
    <pc:docChg chg="modSld">
      <pc:chgData name="Steph Talliss-Foster" userId="S::s.talliss-foster@worc.ac.uk::ff3bd1ba-1927-4f5f-902f-4149afe44c6a" providerId="AD" clId="Web-{0FD578E3-757C-4A83-49BD-6F852A7165A2}" dt="2022-07-22T14:00:13.425" v="19" actId="20577"/>
      <pc:docMkLst>
        <pc:docMk/>
      </pc:docMkLst>
      <pc:sldChg chg="modSp">
        <pc:chgData name="Steph Talliss-Foster" userId="S::s.talliss-foster@worc.ac.uk::ff3bd1ba-1927-4f5f-902f-4149afe44c6a" providerId="AD" clId="Web-{0FD578E3-757C-4A83-49BD-6F852A7165A2}" dt="2022-07-22T14:00:13.425" v="19" actId="20577"/>
        <pc:sldMkLst>
          <pc:docMk/>
          <pc:sldMk cId="3601142866" sldId="256"/>
        </pc:sldMkLst>
        <pc:spChg chg="mod">
          <ac:chgData name="Steph Talliss-Foster" userId="S::s.talliss-foster@worc.ac.uk::ff3bd1ba-1927-4f5f-902f-4149afe44c6a" providerId="AD" clId="Web-{0FD578E3-757C-4A83-49BD-6F852A7165A2}" dt="2022-07-22T14:00:13.425" v="19" actId="20577"/>
          <ac:spMkLst>
            <pc:docMk/>
            <pc:sldMk cId="3601142866" sldId="256"/>
            <ac:spMk id="12" creationId="{00000000-0000-0000-0000-000000000000}"/>
          </ac:spMkLst>
        </pc:spChg>
      </pc:sldChg>
    </pc:docChg>
  </pc:docChgLst>
  <pc:docChgLst>
    <pc:chgData name="Steph Talliss-Foster" userId="S::s.talliss-foster@worc.ac.uk::ff3bd1ba-1927-4f5f-902f-4149afe44c6a" providerId="AD" clId="Web-{6DC9D7CF-AD3E-A31F-8BB8-A698CBBE7ADF}"/>
    <pc:docChg chg="modSld">
      <pc:chgData name="Steph Talliss-Foster" userId="S::s.talliss-foster@worc.ac.uk::ff3bd1ba-1927-4f5f-902f-4149afe44c6a" providerId="AD" clId="Web-{6DC9D7CF-AD3E-A31F-8BB8-A698CBBE7ADF}" dt="2022-06-21T12:00:47.917" v="29" actId="20577"/>
      <pc:docMkLst>
        <pc:docMk/>
      </pc:docMkLst>
      <pc:sldChg chg="modSp">
        <pc:chgData name="Steph Talliss-Foster" userId="S::s.talliss-foster@worc.ac.uk::ff3bd1ba-1927-4f5f-902f-4149afe44c6a" providerId="AD" clId="Web-{6DC9D7CF-AD3E-A31F-8BB8-A698CBBE7ADF}" dt="2022-06-21T12:00:47.917" v="29" actId="20577"/>
        <pc:sldMkLst>
          <pc:docMk/>
          <pc:sldMk cId="3601142866" sldId="256"/>
        </pc:sldMkLst>
        <pc:spChg chg="mod">
          <ac:chgData name="Steph Talliss-Foster" userId="S::s.talliss-foster@worc.ac.uk::ff3bd1ba-1927-4f5f-902f-4149afe44c6a" providerId="AD" clId="Web-{6DC9D7CF-AD3E-A31F-8BB8-A698CBBE7ADF}" dt="2022-06-21T11:58:56.071" v="7" actId="20577"/>
          <ac:spMkLst>
            <pc:docMk/>
            <pc:sldMk cId="3601142866" sldId="256"/>
            <ac:spMk id="5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6DC9D7CF-AD3E-A31F-8BB8-A698CBBE7ADF}" dt="2022-06-21T11:59:54.072" v="11" actId="20577"/>
          <ac:spMkLst>
            <pc:docMk/>
            <pc:sldMk cId="3601142866" sldId="256"/>
            <ac:spMk id="12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6DC9D7CF-AD3E-A31F-8BB8-A698CBBE7ADF}" dt="2022-06-21T11:59:59.603" v="13" actId="20577"/>
          <ac:spMkLst>
            <pc:docMk/>
            <pc:sldMk cId="3601142866" sldId="256"/>
            <ac:spMk id="14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6DC9D7CF-AD3E-A31F-8BB8-A698CBBE7ADF}" dt="2022-06-21T12:00:06.447" v="15" actId="20577"/>
          <ac:spMkLst>
            <pc:docMk/>
            <pc:sldMk cId="3601142866" sldId="256"/>
            <ac:spMk id="16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6DC9D7CF-AD3E-A31F-8BB8-A698CBBE7ADF}" dt="2022-06-21T12:00:12.666" v="17" actId="20577"/>
          <ac:spMkLst>
            <pc:docMk/>
            <pc:sldMk cId="3601142866" sldId="256"/>
            <ac:spMk id="19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6DC9D7CF-AD3E-A31F-8BB8-A698CBBE7ADF}" dt="2022-06-21T12:00:18.494" v="19" actId="20577"/>
          <ac:spMkLst>
            <pc:docMk/>
            <pc:sldMk cId="3601142866" sldId="256"/>
            <ac:spMk id="21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6DC9D7CF-AD3E-A31F-8BB8-A698CBBE7ADF}" dt="2022-06-21T12:00:23.791" v="21" actId="20577"/>
          <ac:spMkLst>
            <pc:docMk/>
            <pc:sldMk cId="3601142866" sldId="256"/>
            <ac:spMk id="23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6DC9D7CF-AD3E-A31F-8BB8-A698CBBE7ADF}" dt="2022-06-21T12:00:31.229" v="24" actId="20577"/>
          <ac:spMkLst>
            <pc:docMk/>
            <pc:sldMk cId="3601142866" sldId="256"/>
            <ac:spMk id="25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6DC9D7CF-AD3E-A31F-8BB8-A698CBBE7ADF}" dt="2022-06-21T12:00:37.432" v="26" actId="20577"/>
          <ac:spMkLst>
            <pc:docMk/>
            <pc:sldMk cId="3601142866" sldId="256"/>
            <ac:spMk id="29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6DC9D7CF-AD3E-A31F-8BB8-A698CBBE7ADF}" dt="2022-06-21T12:00:47.917" v="29" actId="20577"/>
          <ac:spMkLst>
            <pc:docMk/>
            <pc:sldMk cId="3601142866" sldId="256"/>
            <ac:spMk id="42" creationId="{00000000-0000-0000-0000-000000000000}"/>
          </ac:spMkLst>
        </pc:spChg>
      </pc:sldChg>
    </pc:docChg>
  </pc:docChgLst>
  <pc:docChgLst>
    <pc:chgData name="Steph Talliss-Foster" userId="S::s.talliss-foster@worc.ac.uk::ff3bd1ba-1927-4f5f-902f-4149afe44c6a" providerId="AD" clId="Web-{5F374C94-E7E5-1CB1-5FDD-771310FC5300}"/>
    <pc:docChg chg="modSld">
      <pc:chgData name="Steph Talliss-Foster" userId="S::s.talliss-foster@worc.ac.uk::ff3bd1ba-1927-4f5f-902f-4149afe44c6a" providerId="AD" clId="Web-{5F374C94-E7E5-1CB1-5FDD-771310FC5300}" dt="2022-06-21T12:49:18.844" v="30" actId="20577"/>
      <pc:docMkLst>
        <pc:docMk/>
      </pc:docMkLst>
      <pc:sldChg chg="modSp">
        <pc:chgData name="Steph Talliss-Foster" userId="S::s.talliss-foster@worc.ac.uk::ff3bd1ba-1927-4f5f-902f-4149afe44c6a" providerId="AD" clId="Web-{5F374C94-E7E5-1CB1-5FDD-771310FC5300}" dt="2022-06-21T12:49:18.844" v="30" actId="20577"/>
        <pc:sldMkLst>
          <pc:docMk/>
          <pc:sldMk cId="3601142866" sldId="256"/>
        </pc:sldMkLst>
        <pc:spChg chg="mod">
          <ac:chgData name="Steph Talliss-Foster" userId="S::s.talliss-foster@worc.ac.uk::ff3bd1ba-1927-4f5f-902f-4149afe44c6a" providerId="AD" clId="Web-{5F374C94-E7E5-1CB1-5FDD-771310FC5300}" dt="2022-06-21T12:47:17.935" v="5" actId="20577"/>
          <ac:spMkLst>
            <pc:docMk/>
            <pc:sldMk cId="3601142866" sldId="256"/>
            <ac:spMk id="5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5F374C94-E7E5-1CB1-5FDD-771310FC5300}" dt="2022-06-21T12:47:26.873" v="8" actId="20577"/>
          <ac:spMkLst>
            <pc:docMk/>
            <pc:sldMk cId="3601142866" sldId="256"/>
            <ac:spMk id="12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5F374C94-E7E5-1CB1-5FDD-771310FC5300}" dt="2022-06-21T12:47:38.967" v="12" actId="20577"/>
          <ac:spMkLst>
            <pc:docMk/>
            <pc:sldMk cId="3601142866" sldId="256"/>
            <ac:spMk id="14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5F374C94-E7E5-1CB1-5FDD-771310FC5300}" dt="2022-06-21T12:47:48.014" v="15" actId="20577"/>
          <ac:spMkLst>
            <pc:docMk/>
            <pc:sldMk cId="3601142866" sldId="256"/>
            <ac:spMk id="16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5F374C94-E7E5-1CB1-5FDD-771310FC5300}" dt="2022-06-21T12:47:53.873" v="17" actId="20577"/>
          <ac:spMkLst>
            <pc:docMk/>
            <pc:sldMk cId="3601142866" sldId="256"/>
            <ac:spMk id="19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5F374C94-E7E5-1CB1-5FDD-771310FC5300}" dt="2022-06-21T12:48:08.420" v="19" actId="20577"/>
          <ac:spMkLst>
            <pc:docMk/>
            <pc:sldMk cId="3601142866" sldId="256"/>
            <ac:spMk id="21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5F374C94-E7E5-1CB1-5FDD-771310FC5300}" dt="2022-06-21T12:48:19.155" v="22" actId="20577"/>
          <ac:spMkLst>
            <pc:docMk/>
            <pc:sldMk cId="3601142866" sldId="256"/>
            <ac:spMk id="23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5F374C94-E7E5-1CB1-5FDD-771310FC5300}" dt="2022-06-21T12:48:46.640" v="24" actId="20577"/>
          <ac:spMkLst>
            <pc:docMk/>
            <pc:sldMk cId="3601142866" sldId="256"/>
            <ac:spMk id="25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5F374C94-E7E5-1CB1-5FDD-771310FC5300}" dt="2022-06-21T12:49:09.062" v="27" actId="20577"/>
          <ac:spMkLst>
            <pc:docMk/>
            <pc:sldMk cId="3601142866" sldId="256"/>
            <ac:spMk id="29" creationId="{00000000-0000-0000-0000-000000000000}"/>
          </ac:spMkLst>
        </pc:spChg>
        <pc:spChg chg="mod">
          <ac:chgData name="Steph Talliss-Foster" userId="S::s.talliss-foster@worc.ac.uk::ff3bd1ba-1927-4f5f-902f-4149afe44c6a" providerId="AD" clId="Web-{5F374C94-E7E5-1CB1-5FDD-771310FC5300}" dt="2022-06-21T12:49:18.844" v="30" actId="20577"/>
          <ac:spMkLst>
            <pc:docMk/>
            <pc:sldMk cId="3601142866" sldId="256"/>
            <ac:spMk id="4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5A85-C758-46F4-BB16-91BEA5BDCE07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3B0C-8F6E-433B-918F-9DD9ED27E8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767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5A85-C758-46F4-BB16-91BEA5BDCE07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3B0C-8F6E-433B-918F-9DD9ED27E8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9147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5A85-C758-46F4-BB16-91BEA5BDCE07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3B0C-8F6E-433B-918F-9DD9ED27E8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604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5A85-C758-46F4-BB16-91BEA5BDCE07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3B0C-8F6E-433B-918F-9DD9ED27E8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0537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5A85-C758-46F4-BB16-91BEA5BDCE07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3B0C-8F6E-433B-918F-9DD9ED27E8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743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5A85-C758-46F4-BB16-91BEA5BDCE07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3B0C-8F6E-433B-918F-9DD9ED27E8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0952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5A85-C758-46F4-BB16-91BEA5BDCE07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3B0C-8F6E-433B-918F-9DD9ED27E8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0943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5A85-C758-46F4-BB16-91BEA5BDCE07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3B0C-8F6E-433B-918F-9DD9ED27E8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9706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5A85-C758-46F4-BB16-91BEA5BDCE07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3B0C-8F6E-433B-918F-9DD9ED27E8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10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5A85-C758-46F4-BB16-91BEA5BDCE07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3B0C-8F6E-433B-918F-9DD9ED27E8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5821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D5A85-C758-46F4-BB16-91BEA5BDCE07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F3B0C-8F6E-433B-918F-9DD9ED27E8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2022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D5A85-C758-46F4-BB16-91BEA5BDCE07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F3B0C-8F6E-433B-918F-9DD9ED27E81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0108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42938" y="-223655"/>
            <a:ext cx="150106" cy="300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sz="1463" dirty="0"/>
          </a:p>
        </p:txBody>
      </p:sp>
      <p:pic>
        <p:nvPicPr>
          <p:cNvPr id="1025" name="Picture 1" descr="2D_black_300dp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413" y="509698"/>
            <a:ext cx="1996678" cy="595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92403" y="1326073"/>
            <a:ext cx="3512885" cy="290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4295" tIns="37148" rIns="74295" bIns="37148" numCol="1" anchor="ctr" anchorCtr="0" compatLnSpc="1">
            <a:prstTxWarp prst="textNoShape">
              <a:avLst/>
            </a:prstTxWarp>
            <a:spAutoFit/>
          </a:bodyPr>
          <a:lstStyle/>
          <a:p>
            <a:pPr defTabSz="74295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1400" b="1" dirty="0">
                <a:latin typeface="Arial"/>
                <a:cs typeface="Arial"/>
              </a:rPr>
              <a:t>The Annual Evaluation Process 2021/22</a:t>
            </a:r>
            <a:endParaRPr lang="en-GB" altLang="en-US" sz="1400">
              <a:latin typeface="Arial" panose="020B0604020202020204" pitchFamily="34" charset="0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7002" y="1745266"/>
            <a:ext cx="6107408" cy="26930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50" dirty="0">
                <a:latin typeface="Arial" panose="020B0604020202020204" pitchFamily="34" charset="0"/>
                <a:cs typeface="Arial" panose="020B0604020202020204" pitchFamily="34" charset="0"/>
              </a:rPr>
              <a:t>Course Leaders (CLs) attend an AER Writing Workshops  (July &amp; Sept)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6995" y="2297907"/>
            <a:ext cx="6107415" cy="44627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150" dirty="0">
                <a:latin typeface="Arial" panose="020B0604020202020204" pitchFamily="34" charset="0"/>
                <a:cs typeface="Arial" panose="020B0604020202020204" pitchFamily="34" charset="0"/>
              </a:rPr>
              <a:t>CLs draft AERs between June and the end of September, focussing on statistical analysis, completing the AER report and identifying priorities for an enhancement plan.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7000" y="3038650"/>
            <a:ext cx="6107410" cy="6232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150">
                <a:latin typeface="Arial"/>
                <a:cs typeface="Arial"/>
              </a:rPr>
              <a:t>W/C </a:t>
            </a:r>
            <a:r>
              <a:rPr lang="en-GB" sz="1150" b="1" dirty="0">
                <a:latin typeface="Arial"/>
                <a:cs typeface="Arial"/>
              </a:rPr>
              <a:t>19/09/22</a:t>
            </a:r>
            <a:r>
              <a:rPr lang="en-GB" sz="1150" dirty="0">
                <a:latin typeface="Arial"/>
                <a:cs typeface="Arial"/>
              </a:rPr>
              <a:t> and </a:t>
            </a:r>
            <a:r>
              <a:rPr lang="en-GB" sz="1150" b="1" dirty="0">
                <a:latin typeface="Arial"/>
                <a:cs typeface="Arial"/>
              </a:rPr>
              <a:t>26/09/22</a:t>
            </a:r>
            <a:r>
              <a:rPr lang="en-GB" sz="1150" dirty="0">
                <a:latin typeface="Arial"/>
                <a:cs typeface="Arial"/>
              </a:rPr>
              <a:t>, CLs, Quality Coordinators and Heads of Departments attend a School-level mandatory peer supported workshop to review Annual Evaluation Reports and enhancement plans. These are Chaired by the College Directors LTQE.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047487" y="2765334"/>
            <a:ext cx="0" cy="27331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54423" y="3961882"/>
            <a:ext cx="6094939" cy="26930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150" dirty="0">
                <a:latin typeface="Arial"/>
                <a:cs typeface="Arial"/>
              </a:rPr>
              <a:t>By </a:t>
            </a:r>
            <a:r>
              <a:rPr lang="en-GB" sz="1150" b="1" dirty="0">
                <a:latin typeface="Arial"/>
                <a:cs typeface="Arial"/>
              </a:rPr>
              <a:t>24/10/22</a:t>
            </a:r>
            <a:r>
              <a:rPr lang="en-GB" sz="1150" dirty="0">
                <a:latin typeface="Arial"/>
                <a:cs typeface="Arial"/>
              </a:rPr>
              <a:t>, CLs to send finalised AER to their Head of Department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069053" y="3688566"/>
            <a:ext cx="0" cy="27331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41949" y="4528101"/>
            <a:ext cx="6107415" cy="26930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150" dirty="0">
                <a:latin typeface="Arial"/>
                <a:cs typeface="Arial"/>
              </a:rPr>
              <a:t>By </a:t>
            </a:r>
            <a:r>
              <a:rPr lang="en-GB" sz="1150" b="1" dirty="0">
                <a:latin typeface="Arial"/>
                <a:cs typeface="Arial"/>
              </a:rPr>
              <a:t>14/11/22</a:t>
            </a:r>
            <a:r>
              <a:rPr lang="en-GB" sz="1150" dirty="0">
                <a:latin typeface="Arial"/>
                <a:cs typeface="Arial"/>
              </a:rPr>
              <a:t>, Head of Department to have reviewed and signed-off all course AERs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095545" y="4237352"/>
            <a:ext cx="0" cy="27331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50975" y="5112751"/>
            <a:ext cx="6107415" cy="62324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150" dirty="0">
                <a:latin typeface="Arial"/>
                <a:cs typeface="Arial"/>
              </a:rPr>
              <a:t>By </a:t>
            </a:r>
            <a:r>
              <a:rPr lang="en-GB" sz="1150" b="1" dirty="0">
                <a:latin typeface="Arial"/>
                <a:cs typeface="Arial"/>
              </a:rPr>
              <a:t>14/11/22</a:t>
            </a:r>
            <a:r>
              <a:rPr lang="en-GB" sz="1150" dirty="0">
                <a:latin typeface="Arial"/>
                <a:cs typeface="Arial"/>
              </a:rPr>
              <a:t>, the School Learning, Teaching and Quality Enhancement Evaluation and Development Plan to be agreed by the Head of School and School Senior Management Team (including the College Director)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095545" y="4797405"/>
            <a:ext cx="0" cy="27331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54426" y="6015578"/>
            <a:ext cx="6119888" cy="44627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150" dirty="0">
                <a:latin typeface="Arial"/>
                <a:cs typeface="Arial"/>
              </a:rPr>
              <a:t>By </a:t>
            </a:r>
            <a:r>
              <a:rPr lang="en-GB" sz="1150" b="1" dirty="0">
                <a:latin typeface="Arial"/>
                <a:cs typeface="Arial"/>
              </a:rPr>
              <a:t>21/11/22,</a:t>
            </a:r>
            <a:r>
              <a:rPr lang="en-GB" sz="1150" dirty="0">
                <a:latin typeface="Arial"/>
                <a:cs typeface="Arial"/>
              </a:rPr>
              <a:t> the School Learning, Teaching and Quality Enhancement Evaluation and Development Plan to be submitted to AQU for inclusion in College LTQE papers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095545" y="5735999"/>
            <a:ext cx="0" cy="27331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43268" y="6743862"/>
            <a:ext cx="6119889" cy="44627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150" dirty="0">
                <a:latin typeface="Arial"/>
                <a:cs typeface="Arial"/>
              </a:rPr>
              <a:t>On</a:t>
            </a:r>
            <a:r>
              <a:rPr lang="en-GB" sz="1150" b="1" dirty="0">
                <a:latin typeface="Arial"/>
                <a:cs typeface="Arial"/>
              </a:rPr>
              <a:t> 07/12/22</a:t>
            </a:r>
            <a:r>
              <a:rPr lang="en-GB" sz="1150" dirty="0">
                <a:latin typeface="Arial"/>
                <a:cs typeface="Arial"/>
              </a:rPr>
              <a:t> The School Learning, Teaching and Quality Enhancement Evaluation and Development Plan is considered by College LTQE Committee </a:t>
            </a:r>
            <a:endParaRPr lang="en-GB" sz="1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099179" y="6461854"/>
            <a:ext cx="0" cy="27331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35711" y="7507456"/>
            <a:ext cx="6119889" cy="44627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150" dirty="0">
                <a:latin typeface="Arial"/>
                <a:cs typeface="Arial"/>
              </a:rPr>
              <a:t>On</a:t>
            </a:r>
            <a:r>
              <a:rPr lang="en-GB" sz="1150" b="1" dirty="0">
                <a:latin typeface="Arial"/>
                <a:cs typeface="Arial"/>
              </a:rPr>
              <a:t> 11/01/23</a:t>
            </a:r>
            <a:r>
              <a:rPr lang="en-GB" sz="1150" dirty="0">
                <a:latin typeface="Arial"/>
                <a:cs typeface="Arial"/>
              </a:rPr>
              <a:t> ASQEC evaluates the effectiveness of the process and identifies any common themes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3095545" y="7190138"/>
            <a:ext cx="0" cy="27331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60662" y="8234417"/>
            <a:ext cx="6107415" cy="26930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150" dirty="0">
                <a:latin typeface="Arial"/>
                <a:cs typeface="Arial"/>
              </a:rPr>
              <a:t>On</a:t>
            </a:r>
            <a:r>
              <a:rPr lang="en-GB" sz="1150" b="1" dirty="0">
                <a:latin typeface="Arial"/>
                <a:cs typeface="Arial"/>
              </a:rPr>
              <a:t> 25/01/23</a:t>
            </a:r>
            <a:r>
              <a:rPr lang="en-GB" sz="1150" dirty="0">
                <a:latin typeface="Arial"/>
                <a:cs typeface="Arial"/>
              </a:rPr>
              <a:t> the Academic Board receives report from ASQEC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3047487" y="2024591"/>
            <a:ext cx="0" cy="27331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3095545" y="7953732"/>
            <a:ext cx="0" cy="27331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090228" y="8503721"/>
            <a:ext cx="0" cy="273316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41947" y="8800317"/>
            <a:ext cx="6107415" cy="44627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150" dirty="0">
                <a:latin typeface="Arial"/>
                <a:cs typeface="Arial"/>
              </a:rPr>
              <a:t>Progress on the School Learning, Teaching and Quality Enhancement Evaluation and Development Plan is considered by College LTQE Committee on</a:t>
            </a:r>
            <a:r>
              <a:rPr lang="en-GB" sz="1150" b="1" dirty="0">
                <a:latin typeface="Arial"/>
                <a:cs typeface="Arial"/>
              </a:rPr>
              <a:t> 29/03/23</a:t>
            </a:r>
            <a:r>
              <a:rPr lang="en-GB" sz="1150" dirty="0">
                <a:latin typeface="Arial"/>
                <a:cs typeface="Arial"/>
              </a:rPr>
              <a:t> </a:t>
            </a:r>
            <a:endParaRPr lang="en-GB" sz="1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B4B0BD7-3C16-0A99-7628-FB31E3C83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38541" y="9479614"/>
            <a:ext cx="2314575" cy="332914"/>
          </a:xfrm>
        </p:spPr>
        <p:txBody>
          <a:bodyPr/>
          <a:lstStyle/>
          <a:p>
            <a:r>
              <a:rPr lang="en-GB" dirty="0">
                <a:latin typeface="Arial"/>
                <a:cs typeface="Arial"/>
              </a:rPr>
              <a:t>June 2022 v1.0</a:t>
            </a:r>
          </a:p>
        </p:txBody>
      </p:sp>
    </p:spTree>
    <p:extLst>
      <p:ext uri="{BB962C8B-B14F-4D97-AF65-F5344CB8AC3E}">
        <p14:creationId xmlns:p14="http://schemas.microsoft.com/office/powerpoint/2010/main" val="3601142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8e87d13-e332-4d54-a206-3274e96cf3da">
      <UserInfo>
        <DisplayName>Marie Stowell</DisplayName>
        <AccountId>19</AccountId>
        <AccountType/>
      </UserInfo>
      <UserInfo>
        <DisplayName>Teresa Nahajski</DisplayName>
        <AccountId>13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D04FE3018D5141B0AAE2716171F5AB" ma:contentTypeVersion="4" ma:contentTypeDescription="Create a new document." ma:contentTypeScope="" ma:versionID="025ed766f2fe344cdb5436705b1d1b34">
  <xsd:schema xmlns:xsd="http://www.w3.org/2001/XMLSchema" xmlns:xs="http://www.w3.org/2001/XMLSchema" xmlns:p="http://schemas.microsoft.com/office/2006/metadata/properties" xmlns:ns2="75c418fa-b8a7-4331-afc7-9a5c7858e235" xmlns:ns3="c8e87d13-e332-4d54-a206-3274e96cf3da" targetNamespace="http://schemas.microsoft.com/office/2006/metadata/properties" ma:root="true" ma:fieldsID="a40f3881d7fd76450e31fc69c34eec1f" ns2:_="" ns3:_="">
    <xsd:import namespace="75c418fa-b8a7-4331-afc7-9a5c7858e235"/>
    <xsd:import namespace="c8e87d13-e332-4d54-a206-3274e96cf3d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c418fa-b8a7-4331-afc7-9a5c7858e2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e87d13-e332-4d54-a206-3274e96cf3d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052759-EC48-4DE4-B8F9-328AD9BC1403}">
  <ds:schemaRefs>
    <ds:schemaRef ds:uri="http://schemas.microsoft.com/office/2006/metadata/properties"/>
    <ds:schemaRef ds:uri="http://schemas.microsoft.com/office/infopath/2007/PartnerControls"/>
    <ds:schemaRef ds:uri="c8e87d13-e332-4d54-a206-3274e96cf3da"/>
  </ds:schemaRefs>
</ds:datastoreItem>
</file>

<file path=customXml/itemProps2.xml><?xml version="1.0" encoding="utf-8"?>
<ds:datastoreItem xmlns:ds="http://schemas.openxmlformats.org/officeDocument/2006/customXml" ds:itemID="{BCA7B6DC-5901-4D7F-8B93-41937AB8D0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c418fa-b8a7-4331-afc7-9a5c7858e235"/>
    <ds:schemaRef ds:uri="c8e87d13-e332-4d54-a206-3274e96cf3d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F3B802-C0FE-49BD-A718-DFE90AFD96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150</TotalTime>
  <Words>239</Words>
  <Application>Microsoft Office PowerPoint</Application>
  <PresentationFormat>A4 Paper (210x297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Worcester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Zandbeek</dc:creator>
  <cp:lastModifiedBy>Teresa Nahajski</cp:lastModifiedBy>
  <cp:revision>67</cp:revision>
  <cp:lastPrinted>2019-03-08T11:23:52Z</cp:lastPrinted>
  <dcterms:created xsi:type="dcterms:W3CDTF">2019-03-08T08:56:01Z</dcterms:created>
  <dcterms:modified xsi:type="dcterms:W3CDTF">2022-07-22T14:00:17Z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0x0101000FD04FE3018D5141B0AAE2716171F5AB</vt:lpwstr>
  </property>
  <property fmtid="{D5CDD505-2E9C-101B-9397-08002B2CF9AE}" pid="3" name="SharedWithUsers">
    <vt:lpwstr>19;#Marie Stowell;#13;#Teresa Nahajski</vt:lpwstr>
  </property>
</Properties>
</file>