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F87-B5DF-401E-AE53-E41380E19E71}" type="datetimeFigureOut">
              <a:rPr lang="en-GB" smtClean="0"/>
              <a:t>10/10/2012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7E62-1954-4B90-B117-91170EACF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42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F87-B5DF-401E-AE53-E41380E19E71}" type="datetimeFigureOut">
              <a:rPr lang="en-GB" smtClean="0"/>
              <a:t>10/10/2012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7E62-1954-4B90-B117-91170EACF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725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F87-B5DF-401E-AE53-E41380E19E71}" type="datetimeFigureOut">
              <a:rPr lang="en-GB" smtClean="0"/>
              <a:t>10/10/2012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7E62-1954-4B90-B117-91170EACF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952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F87-B5DF-401E-AE53-E41380E19E71}" type="datetimeFigureOut">
              <a:rPr lang="en-GB" smtClean="0"/>
              <a:t>10/10/2012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7E62-1954-4B90-B117-91170EACF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668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F87-B5DF-401E-AE53-E41380E19E71}" type="datetimeFigureOut">
              <a:rPr lang="en-GB" smtClean="0"/>
              <a:t>10/10/2012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7E62-1954-4B90-B117-91170EACF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574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F87-B5DF-401E-AE53-E41380E19E71}" type="datetimeFigureOut">
              <a:rPr lang="en-GB" smtClean="0"/>
              <a:t>10/10/2012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7E62-1954-4B90-B117-91170EACF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13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F87-B5DF-401E-AE53-E41380E19E71}" type="datetimeFigureOut">
              <a:rPr lang="en-GB" smtClean="0"/>
              <a:t>10/10/2012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7E62-1954-4B90-B117-91170EACF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864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F87-B5DF-401E-AE53-E41380E19E71}" type="datetimeFigureOut">
              <a:rPr lang="en-GB" smtClean="0"/>
              <a:t>10/10/2012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7E62-1954-4B90-B117-91170EACF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F87-B5DF-401E-AE53-E41380E19E71}" type="datetimeFigureOut">
              <a:rPr lang="en-GB" smtClean="0"/>
              <a:t>10/10/2012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7E62-1954-4B90-B117-91170EACF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01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F87-B5DF-401E-AE53-E41380E19E71}" type="datetimeFigureOut">
              <a:rPr lang="en-GB" smtClean="0"/>
              <a:t>10/10/2012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7E62-1954-4B90-B117-91170EACF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589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F87-B5DF-401E-AE53-E41380E19E71}" type="datetimeFigureOut">
              <a:rPr lang="en-GB" smtClean="0"/>
              <a:t>10/10/2012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7E62-1954-4B90-B117-91170EACF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569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14F87-B5DF-401E-AE53-E41380E19E71}" type="datetimeFigureOut">
              <a:rPr lang="en-GB" smtClean="0"/>
              <a:t>10/10/2012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07E62-1954-4B90-B117-91170EACF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768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556" y="978694"/>
            <a:ext cx="7100888" cy="490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0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556" y="535781"/>
            <a:ext cx="7100888" cy="578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6324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13" y="1025128"/>
            <a:ext cx="7115175" cy="480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8643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41" y="503635"/>
            <a:ext cx="7122319" cy="5850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8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128" y="1985963"/>
            <a:ext cx="7093744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9902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556" y="1614488"/>
            <a:ext cx="7100888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230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556" y="732235"/>
            <a:ext cx="7100888" cy="5393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4191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556" y="825103"/>
            <a:ext cx="7100888" cy="520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138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985" y="528638"/>
            <a:ext cx="7108031" cy="580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0628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556" y="535781"/>
            <a:ext cx="7100888" cy="578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4296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269" y="1028700"/>
            <a:ext cx="7129463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8518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41" y="671513"/>
            <a:ext cx="7122319" cy="551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6090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U.C.W.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ILS</dc:creator>
  <cp:lastModifiedBy>ILS</cp:lastModifiedBy>
  <cp:revision>4</cp:revision>
  <dcterms:created xsi:type="dcterms:W3CDTF">2012-10-10T12:45:21Z</dcterms:created>
  <dcterms:modified xsi:type="dcterms:W3CDTF">2012-10-10T13:28:42Z</dcterms:modified>
</cp:coreProperties>
</file>