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2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5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6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3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6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1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8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6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4F87-B5DF-401E-AE53-E41380E19E71}" type="datetimeFigureOut">
              <a:rPr lang="en-GB" smtClean="0"/>
              <a:t>10/10/2012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7E62-1954-4B90-B117-91170EACF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6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978694"/>
            <a:ext cx="7100888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535781"/>
            <a:ext cx="7100888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32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1025128"/>
            <a:ext cx="7115175" cy="480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64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41" y="503635"/>
            <a:ext cx="7122319" cy="585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8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28" y="1985963"/>
            <a:ext cx="7093744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1614488"/>
            <a:ext cx="7100888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30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732235"/>
            <a:ext cx="7100888" cy="539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19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825103"/>
            <a:ext cx="7100888" cy="520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3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85" y="528638"/>
            <a:ext cx="7108031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62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" y="535781"/>
            <a:ext cx="7100888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29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9" y="1028700"/>
            <a:ext cx="712946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51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41" y="671513"/>
            <a:ext cx="7122319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09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U.C.W.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ILS</dc:creator>
  <cp:lastModifiedBy>ILS</cp:lastModifiedBy>
  <cp:revision>4</cp:revision>
  <dcterms:created xsi:type="dcterms:W3CDTF">2012-10-10T12:45:21Z</dcterms:created>
  <dcterms:modified xsi:type="dcterms:W3CDTF">2012-10-10T13:28:42Z</dcterms:modified>
</cp:coreProperties>
</file>